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77" r:id="rId3"/>
    <p:sldId id="257" r:id="rId4"/>
    <p:sldId id="264" r:id="rId5"/>
    <p:sldId id="284" r:id="rId6"/>
    <p:sldId id="285" r:id="rId7"/>
    <p:sldId id="290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69B01-8D37-445D-B8DB-C593AA04E421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92A78-6C0A-4286-A6DF-91D9D5EEB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4290"/>
            <a:ext cx="755746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Областная Акция </a:t>
            </a:r>
            <a:br>
              <a:rPr lang="ru-RU" dirty="0" smtClean="0"/>
            </a:br>
            <a:r>
              <a:rPr lang="ru-RU" dirty="0" smtClean="0"/>
              <a:t>       «</a:t>
            </a:r>
            <a:r>
              <a:rPr lang="ru-RU" b="0" dirty="0" smtClean="0"/>
              <a:t>Аукцион добрых дел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428868"/>
            <a:ext cx="5500726" cy="1428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7" y="3244334"/>
            <a:ext cx="68580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     МКОУ «Александровская СОШ», февраль 2024г.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857364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с  12 февраля по 24 </a:t>
            </a:r>
            <a:r>
              <a:rPr lang="ru-RU" sz="3200" i="1" dirty="0" smtClean="0">
                <a:solidFill>
                  <a:srgbClr val="002060"/>
                </a:solidFill>
              </a:rPr>
              <a:t>февраля  </a:t>
            </a:r>
            <a:r>
              <a:rPr lang="ru-RU" sz="3200" i="1" dirty="0" smtClean="0">
                <a:solidFill>
                  <a:srgbClr val="002060"/>
                </a:solidFill>
              </a:rPr>
              <a:t>в школе  проходила Акция 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«Аукцион Добрых дел» </a:t>
            </a:r>
          </a:p>
        </p:txBody>
      </p:sp>
    </p:spTree>
    <p:extLst>
      <p:ext uri="{BB962C8B-B14F-4D97-AF65-F5344CB8AC3E}">
        <p14:creationId xmlns:p14="http://schemas.microsoft.com/office/powerpoint/2010/main" xmlns="" val="38039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35798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i="1" dirty="0" smtClean="0"/>
              <a:t>Цель: </a:t>
            </a:r>
            <a:r>
              <a:rPr lang="ru-RU" sz="2800" dirty="0" smtClean="0"/>
              <a:t>вовлечение всех участников образовательного процесса в добровольческую деятельность, пропаганда и распространение позитивных  идей  добровольческого служения обществу и реализация их на практике. </a:t>
            </a:r>
          </a:p>
          <a:p>
            <a:r>
              <a:rPr lang="ru-RU" sz="2800" b="1" i="1" dirty="0" smtClean="0"/>
              <a:t>Задачи:</a:t>
            </a:r>
            <a:endParaRPr lang="ru-RU" sz="2800" b="1" dirty="0" smtClean="0"/>
          </a:p>
          <a:p>
            <a:pPr lvl="0"/>
            <a:r>
              <a:rPr lang="ru-RU" sz="2800" dirty="0" smtClean="0"/>
              <a:t>развитие навыков социально-продуктивной  деятельности обучающихся через реализацию творческих инициатив; </a:t>
            </a:r>
          </a:p>
          <a:p>
            <a:pPr lvl="0"/>
            <a:r>
              <a:rPr lang="ru-RU" sz="2800" dirty="0" smtClean="0"/>
              <a:t>развитие социальной компетентности у обучающихся;</a:t>
            </a:r>
          </a:p>
          <a:p>
            <a:pPr lvl="0"/>
            <a:r>
              <a:rPr lang="ru-RU" sz="2800" dirty="0" smtClean="0"/>
              <a:t>развитие у детей чувства ответственности за себя, за окружающих; </a:t>
            </a:r>
          </a:p>
          <a:p>
            <a:pPr lvl="0"/>
            <a:r>
              <a:rPr lang="ru-RU" sz="2800" dirty="0" smtClean="0"/>
              <a:t>формирование позитивных отношений между старшим и молодым поколениями;</a:t>
            </a:r>
          </a:p>
          <a:p>
            <a:pPr lvl="0"/>
            <a:r>
              <a:rPr lang="ru-RU" sz="2800" dirty="0" smtClean="0"/>
              <a:t>представление  дополнительных возможностей для проявления творческих способностей детей, их активного вовлечения в позитивную социализацию.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500174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85728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-98128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Изготовление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окопных свечей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Droid Sans Fallback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5455624"/>
            <a:ext cx="5857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E:\Акция Аукцион добрых дел\oN16HaQTDb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кция Аукцион добрых дел\7dT16l7-bQk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1128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Акция Аукцион добрых дел\s_35OIwD7b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9" y="3789040"/>
            <a:ext cx="4176464" cy="28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88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8929718" cy="5876948"/>
          </a:xfrm>
        </p:spPr>
        <p:txBody>
          <a:bodyPr/>
          <a:lstStyle/>
          <a:p>
            <a:pPr algn="ctr"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</a:rPr>
              <a:t>Посвящение в ряды «Орлята России»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E:\Акция Аукцион добрых дел\Blsc9F_zw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кция Аукцион добрых дел\SxIg9S-JHoQ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84679" cy="261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16824" cy="622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Расчистка сквера от снега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E:\Акция Аукцион добрых дел\IMG-3a95c8e411bdf8425a733bdedf1e7d53-V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59046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Расчистка обелиска от снега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E:\Акция Аукцион добрых дел\IMG-f80d4728f55746a3aab5a7b06caa5fdd-V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836713"/>
            <a:ext cx="47525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Акция Аукцион добрых дел\IMG-66ef605b4e58c42913c915f61c61776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98466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Расчистка тротуаров от снега </a:t>
            </a:r>
            <a:endParaRPr lang="ru-RU" dirty="0"/>
          </a:p>
        </p:txBody>
      </p:sp>
      <p:pic>
        <p:nvPicPr>
          <p:cNvPr id="8" name="Содержимое 7" descr="E:\Акция Аукцион добрых дел\IMG-a81f247adfa510064b68c6c30a976a06-V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42484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Акция Аукцион добрых дел\IMG-479e0abbb57163af0f8189d8f9daeb3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73233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кция Аукцион добрых дел\IMG-fbc2937bfcc510d3a7043ac5602addad-V.jpg"/>
          <p:cNvPicPr/>
          <p:nvPr/>
        </p:nvPicPr>
        <p:blipFill>
          <a:blip r:embed="rId4" cstate="print"/>
          <a:srcRect t="29351" b="9440"/>
          <a:stretch>
            <a:fillRect/>
          </a:stretch>
        </p:blipFill>
        <p:spPr bwMode="auto">
          <a:xfrm>
            <a:off x="2771800" y="3717032"/>
            <a:ext cx="352839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«Подарок солдату» </a:t>
            </a:r>
            <a:endParaRPr lang="ru-RU" dirty="0"/>
          </a:p>
        </p:txBody>
      </p:sp>
      <p:pic>
        <p:nvPicPr>
          <p:cNvPr id="9" name="Содержимое 8" descr="E:\Акция Аукцион добрых дел\IMG-004c74ae188532890909c8897d0faf7c-V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t="24439"/>
          <a:stretch>
            <a:fillRect/>
          </a:stretch>
        </p:blipFill>
        <p:spPr bwMode="auto">
          <a:xfrm>
            <a:off x="179512" y="980728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Акция Аукцион добрых дел\IMG-0d4e409c4c40ff8e14c30e04cffd9b85-V.jpg"/>
          <p:cNvPicPr/>
          <p:nvPr/>
        </p:nvPicPr>
        <p:blipFill>
          <a:blip r:embed="rId3" cstate="print"/>
          <a:srcRect t="26099"/>
          <a:stretch>
            <a:fillRect/>
          </a:stretch>
        </p:blipFill>
        <p:spPr bwMode="auto">
          <a:xfrm>
            <a:off x="251520" y="3933056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Акция Аукцион добрых дел\IMG-2dbae268d8cae86b6b0b0850666ab4f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388843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Акция Аукцион добрых дел\IMG-6c031ff3d1740a70f7bb525bbb01aafc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96044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672</TotalTime>
  <Words>130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                Областная Акция         «Аукцион добрых дел»</vt:lpstr>
      <vt:lpstr>Слайд 2</vt:lpstr>
      <vt:lpstr> </vt:lpstr>
      <vt:lpstr>Слайд 4</vt:lpstr>
      <vt:lpstr> Расчистка сквера от снега</vt:lpstr>
      <vt:lpstr>Расчистка обелиска от снега</vt:lpstr>
      <vt:lpstr>Расчистка тротуаров от снега </vt:lpstr>
      <vt:lpstr>Акция «Подарок солдату»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«Мы за Чистые Легкие»</dc:title>
  <dc:creator>эвелина!!крутаяя!!</dc:creator>
  <cp:lastModifiedBy>Acer</cp:lastModifiedBy>
  <cp:revision>134</cp:revision>
  <dcterms:created xsi:type="dcterms:W3CDTF">2016-05-13T13:03:10Z</dcterms:created>
  <dcterms:modified xsi:type="dcterms:W3CDTF">2024-03-10T07:52:54Z</dcterms:modified>
</cp:coreProperties>
</file>